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37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4DA9-1131-452F-8179-0B0160BF0669}" type="datetimeFigureOut">
              <a:rPr lang="vi-VN" smtClean="0"/>
              <a:pPr/>
              <a:t>22/08/2017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53B-F925-465A-AE82-7F4307D5203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94385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4DA9-1131-452F-8179-0B0160BF0669}" type="datetimeFigureOut">
              <a:rPr lang="vi-VN" smtClean="0"/>
              <a:pPr/>
              <a:t>22/08/2017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53B-F925-465A-AE82-7F4307D5203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24040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4DA9-1131-452F-8179-0B0160BF0669}" type="datetimeFigureOut">
              <a:rPr lang="vi-VN" smtClean="0"/>
              <a:pPr/>
              <a:t>22/08/2017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53B-F925-465A-AE82-7F4307D5203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40016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4DA9-1131-452F-8179-0B0160BF0669}" type="datetimeFigureOut">
              <a:rPr lang="vi-VN" smtClean="0"/>
              <a:pPr/>
              <a:t>22/08/2017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53B-F925-465A-AE82-7F4307D5203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55298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4DA9-1131-452F-8179-0B0160BF0669}" type="datetimeFigureOut">
              <a:rPr lang="vi-VN" smtClean="0"/>
              <a:pPr/>
              <a:t>22/08/2017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53B-F925-465A-AE82-7F4307D5203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38209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4DA9-1131-452F-8179-0B0160BF0669}" type="datetimeFigureOut">
              <a:rPr lang="vi-VN" smtClean="0"/>
              <a:pPr/>
              <a:t>22/08/2017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53B-F925-465A-AE82-7F4307D5203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06743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4DA9-1131-452F-8179-0B0160BF0669}" type="datetimeFigureOut">
              <a:rPr lang="vi-VN" smtClean="0"/>
              <a:pPr/>
              <a:t>22/08/2017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53B-F925-465A-AE82-7F4307D5203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457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4DA9-1131-452F-8179-0B0160BF0669}" type="datetimeFigureOut">
              <a:rPr lang="vi-VN" smtClean="0"/>
              <a:pPr/>
              <a:t>22/08/2017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53B-F925-465A-AE82-7F4307D5203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81513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4DA9-1131-452F-8179-0B0160BF0669}" type="datetimeFigureOut">
              <a:rPr lang="vi-VN" smtClean="0"/>
              <a:pPr/>
              <a:t>22/08/2017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53B-F925-465A-AE82-7F4307D5203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59922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4DA9-1131-452F-8179-0B0160BF0669}" type="datetimeFigureOut">
              <a:rPr lang="vi-VN" smtClean="0"/>
              <a:pPr/>
              <a:t>22/08/2017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53B-F925-465A-AE82-7F4307D5203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324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F4DA9-1131-452F-8179-0B0160BF0669}" type="datetimeFigureOut">
              <a:rPr lang="vi-VN" smtClean="0"/>
              <a:pPr/>
              <a:t>22/08/2017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C53B-F925-465A-AE82-7F4307D5203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0435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F4DA9-1131-452F-8179-0B0160BF0669}" type="datetimeFigureOut">
              <a:rPr lang="vi-VN" smtClean="0"/>
              <a:pPr/>
              <a:t>22/08/2017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7C53B-F925-465A-AE82-7F4307D5203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0427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9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158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-24"/>
            <a:chExt cx="5760" cy="4368"/>
          </a:xfrm>
        </p:grpSpPr>
        <p:grpSp>
          <p:nvGrpSpPr>
            <p:cNvPr id="14353" name="Group 159"/>
            <p:cNvGrpSpPr>
              <a:grpSpLocks/>
            </p:cNvGrpSpPr>
            <p:nvPr/>
          </p:nvGrpSpPr>
          <p:grpSpPr bwMode="auto">
            <a:xfrm>
              <a:off x="0" y="-24"/>
              <a:ext cx="5760" cy="4368"/>
              <a:chOff x="0" y="-24"/>
              <a:chExt cx="5760" cy="4368"/>
            </a:xfrm>
          </p:grpSpPr>
          <p:pic>
            <p:nvPicPr>
              <p:cNvPr id="14363" name="Picture 160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-24"/>
                <a:ext cx="576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64" name="Picture 161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504" y="2064"/>
                <a:ext cx="432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65" name="Picture 162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-2088" y="2088"/>
                <a:ext cx="432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66" name="Picture 163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4200"/>
                <a:ext cx="576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4354" name="Group 164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14355" name="Picture 165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576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56" name="Picture 166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942"/>
                <a:ext cx="576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57" name="Picture 167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-1971" y="1971"/>
                <a:ext cx="432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58" name="Picture 168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3411" y="1971"/>
                <a:ext cx="432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59" name="Picture 169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60" name="Picture 170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597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61" name="Picture 171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4944" y="0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62" name="Picture 172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4944" y="3597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14339" name="Picture 173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705350"/>
            <a:ext cx="1112838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174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163" y="4114800"/>
            <a:ext cx="1112837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175" descr="Picture7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800600"/>
            <a:ext cx="105886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176" descr="Picture7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953000"/>
            <a:ext cx="105886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177" descr="Picture7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334000"/>
            <a:ext cx="105886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178" descr="Picture7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953000"/>
            <a:ext cx="105886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5" name="Picture 179" descr="Picture7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953000"/>
            <a:ext cx="105886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6" name="Picture 180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705350"/>
            <a:ext cx="1112838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7" name="Picture 181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876800"/>
            <a:ext cx="1112838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8" name="Picture 182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705350"/>
            <a:ext cx="1112838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9" name="Picture 184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705350"/>
            <a:ext cx="1112838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0" name="Picture 185" descr="465af3182431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876800"/>
            <a:ext cx="1112838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WordArt 6"/>
          <p:cNvSpPr>
            <a:spLocks noChangeArrowheads="1" noChangeShapeType="1" noTextEdit="1"/>
          </p:cNvSpPr>
          <p:nvPr/>
        </p:nvSpPr>
        <p:spPr bwMode="auto">
          <a:xfrm>
            <a:off x="1157288" y="1066800"/>
            <a:ext cx="6843712" cy="5791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vi-VN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ĐÔ THỊ VIỆT HƯNG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33400" y="3505200"/>
            <a:ext cx="82296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prstClr val="black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2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prstClr val="black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NHIỆT LIỆT CHÀO MỪNG CÁC THẦY CÔ GIÁO VỀ DỰ GIỜ  </a:t>
            </a:r>
          </a:p>
        </p:txBody>
      </p:sp>
    </p:spTree>
    <p:extLst>
      <p:ext uri="{BB962C8B-B14F-4D97-AF65-F5344CB8AC3E}">
        <p14:creationId xmlns:p14="http://schemas.microsoft.com/office/powerpoint/2010/main" val="3745448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8"/>
          <p:cNvSpPr>
            <a:spLocks noChangeShapeType="1"/>
          </p:cNvSpPr>
          <p:nvPr/>
        </p:nvSpPr>
        <p:spPr bwMode="auto">
          <a:xfrm>
            <a:off x="2819400" y="2819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075" name="Line 9"/>
          <p:cNvSpPr>
            <a:spLocks noChangeShapeType="1"/>
          </p:cNvSpPr>
          <p:nvPr/>
        </p:nvSpPr>
        <p:spPr bwMode="auto">
          <a:xfrm>
            <a:off x="2743200" y="2667000"/>
            <a:ext cx="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076" name="Line 10"/>
          <p:cNvSpPr>
            <a:spLocks noChangeShapeType="1"/>
          </p:cNvSpPr>
          <p:nvPr/>
        </p:nvSpPr>
        <p:spPr bwMode="auto">
          <a:xfrm>
            <a:off x="2743200" y="3048000"/>
            <a:ext cx="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3124200" y="5334000"/>
            <a:ext cx="297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971800" y="53340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A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835650" y="5272088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B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57200" y="381000"/>
            <a:ext cx="74676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/>
              <a:t>1) </a:t>
            </a:r>
            <a:r>
              <a:rPr lang="en-US" sz="3200" dirty="0" err="1"/>
              <a:t>Vẽ</a:t>
            </a:r>
            <a:r>
              <a:rPr lang="en-US" sz="3200" dirty="0"/>
              <a:t> </a:t>
            </a:r>
            <a:r>
              <a:rPr lang="en-US" sz="3200" dirty="0" err="1"/>
              <a:t>đường</a:t>
            </a:r>
            <a:r>
              <a:rPr lang="en-US" sz="3200" dirty="0"/>
              <a:t> </a:t>
            </a:r>
            <a:r>
              <a:rPr lang="en-US" sz="3200" dirty="0" err="1"/>
              <a:t>thẳng</a:t>
            </a:r>
            <a:r>
              <a:rPr lang="en-US" sz="3200" dirty="0"/>
              <a:t> MN </a:t>
            </a:r>
            <a:r>
              <a:rPr lang="en-US" sz="3200" dirty="0" err="1"/>
              <a:t>đi</a:t>
            </a:r>
            <a:r>
              <a:rPr lang="en-US" sz="3200" dirty="0"/>
              <a:t> qua </a:t>
            </a:r>
            <a:r>
              <a:rPr lang="en-US" sz="3200" dirty="0" err="1"/>
              <a:t>điểm</a:t>
            </a:r>
            <a:r>
              <a:rPr lang="en-US" sz="3200" dirty="0"/>
              <a:t> E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vuông</a:t>
            </a:r>
            <a:r>
              <a:rPr lang="en-US" sz="3200" dirty="0"/>
              <a:t> </a:t>
            </a:r>
            <a:r>
              <a:rPr lang="en-US" sz="3200" dirty="0" err="1"/>
              <a:t>góc</a:t>
            </a:r>
            <a:r>
              <a:rPr lang="en-US" sz="3200" dirty="0"/>
              <a:t> </a:t>
            </a:r>
            <a:r>
              <a:rPr lang="en-US" sz="3200" dirty="0" err="1"/>
              <a:t>với</a:t>
            </a:r>
            <a:r>
              <a:rPr lang="en-US" sz="3200" dirty="0"/>
              <a:t> </a:t>
            </a:r>
            <a:r>
              <a:rPr lang="en-US" sz="3200" dirty="0" err="1"/>
              <a:t>đường</a:t>
            </a:r>
            <a:r>
              <a:rPr lang="en-US" sz="3200" dirty="0"/>
              <a:t> </a:t>
            </a:r>
            <a:r>
              <a:rPr lang="en-US" sz="3200" dirty="0" err="1"/>
              <a:t>thẳng</a:t>
            </a:r>
            <a:r>
              <a:rPr lang="en-US" sz="3200" dirty="0"/>
              <a:t> AB. </a:t>
            </a:r>
          </a:p>
          <a:p>
            <a:pPr eaLnBrk="1" hangingPunct="1"/>
            <a:endParaRPr lang="en-US" sz="1600" dirty="0"/>
          </a:p>
          <a:p>
            <a:pPr eaLnBrk="1" hangingPunct="1"/>
            <a:r>
              <a:rPr lang="en-US" sz="3200" dirty="0"/>
              <a:t>2) </a:t>
            </a:r>
            <a:r>
              <a:rPr lang="en-US" sz="3200" dirty="0" err="1"/>
              <a:t>Vẽ</a:t>
            </a:r>
            <a:r>
              <a:rPr lang="en-US" sz="3200" dirty="0"/>
              <a:t> </a:t>
            </a:r>
            <a:r>
              <a:rPr lang="en-US" sz="3200" dirty="0" err="1"/>
              <a:t>đường</a:t>
            </a:r>
            <a:r>
              <a:rPr lang="en-US" sz="3200" dirty="0"/>
              <a:t> </a:t>
            </a:r>
            <a:r>
              <a:rPr lang="en-US" sz="3200" dirty="0" err="1"/>
              <a:t>thẳng</a:t>
            </a:r>
            <a:r>
              <a:rPr lang="en-US" sz="3200" dirty="0"/>
              <a:t> CD </a:t>
            </a:r>
            <a:r>
              <a:rPr lang="en-US" sz="3200" dirty="0" err="1"/>
              <a:t>đi</a:t>
            </a:r>
            <a:r>
              <a:rPr lang="en-US" sz="3200" dirty="0"/>
              <a:t> qua </a:t>
            </a:r>
            <a:r>
              <a:rPr lang="en-US" sz="3200" dirty="0" err="1"/>
              <a:t>điểm</a:t>
            </a:r>
            <a:r>
              <a:rPr lang="en-US" sz="3200" dirty="0"/>
              <a:t> E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vuông</a:t>
            </a:r>
            <a:r>
              <a:rPr lang="en-US" sz="3200" dirty="0"/>
              <a:t> </a:t>
            </a:r>
            <a:r>
              <a:rPr lang="en-US" sz="3200" dirty="0" err="1"/>
              <a:t>góc</a:t>
            </a:r>
            <a:r>
              <a:rPr lang="en-US" sz="3200" dirty="0"/>
              <a:t> </a:t>
            </a:r>
            <a:r>
              <a:rPr lang="en-US" sz="3200" dirty="0" err="1"/>
              <a:t>với</a:t>
            </a:r>
            <a:r>
              <a:rPr lang="en-US" sz="3200" dirty="0"/>
              <a:t> </a:t>
            </a:r>
            <a:r>
              <a:rPr lang="en-US" sz="3200" dirty="0" err="1"/>
              <a:t>đường</a:t>
            </a:r>
            <a:r>
              <a:rPr lang="en-US" sz="3200" dirty="0"/>
              <a:t> </a:t>
            </a:r>
            <a:r>
              <a:rPr lang="en-US" sz="3200" dirty="0" err="1"/>
              <a:t>thẳng</a:t>
            </a:r>
            <a:r>
              <a:rPr lang="en-US" sz="3200" dirty="0"/>
              <a:t> MN. </a:t>
            </a:r>
          </a:p>
        </p:txBody>
      </p:sp>
      <p:sp>
        <p:nvSpPr>
          <p:cNvPr id="12" name="Oval 11"/>
          <p:cNvSpPr/>
          <p:nvPr/>
        </p:nvSpPr>
        <p:spPr>
          <a:xfrm>
            <a:off x="4572000" y="3962400"/>
            <a:ext cx="76200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267200" y="3505200"/>
            <a:ext cx="355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E</a:t>
            </a:r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 flipV="1">
            <a:off x="4619625" y="3352800"/>
            <a:ext cx="0" cy="297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4" name="Line 27"/>
          <p:cNvSpPr>
            <a:spLocks noChangeShapeType="1"/>
          </p:cNvSpPr>
          <p:nvPr/>
        </p:nvSpPr>
        <p:spPr bwMode="auto">
          <a:xfrm>
            <a:off x="2743200" y="3962400"/>
            <a:ext cx="3429000" cy="46038"/>
          </a:xfrm>
          <a:prstGeom prst="line">
            <a:avLst/>
          </a:prstGeom>
          <a:noFill/>
          <a:ln w="28575">
            <a:solidFill>
              <a:srgbClr val="230B8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5" name="Text Box 28"/>
          <p:cNvSpPr txBox="1">
            <a:spLocks noChangeArrowheads="1"/>
          </p:cNvSpPr>
          <p:nvPr/>
        </p:nvSpPr>
        <p:spPr bwMode="auto">
          <a:xfrm>
            <a:off x="4603750" y="3290888"/>
            <a:ext cx="3762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M</a:t>
            </a: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4603750" y="5881688"/>
            <a:ext cx="35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N</a:t>
            </a:r>
          </a:p>
        </p:txBody>
      </p:sp>
      <p:sp>
        <p:nvSpPr>
          <p:cNvPr id="27" name="Text Box 28"/>
          <p:cNvSpPr txBox="1">
            <a:spLocks noChangeArrowheads="1"/>
          </p:cNvSpPr>
          <p:nvPr/>
        </p:nvSpPr>
        <p:spPr bwMode="auto">
          <a:xfrm>
            <a:off x="2743200" y="3595688"/>
            <a:ext cx="35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C</a:t>
            </a: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5822950" y="3657600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D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614863" y="5181600"/>
            <a:ext cx="123825" cy="1524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614863" y="3990975"/>
            <a:ext cx="138112" cy="12382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60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2" grpId="0" animBg="1"/>
      <p:bldP spid="13" grpId="0"/>
      <p:bldP spid="23" grpId="0" animBg="1"/>
      <p:bldP spid="24" grpId="0" animBg="1"/>
      <p:bldP spid="25" grpId="0"/>
      <p:bldP spid="26" grpId="0"/>
      <p:bldP spid="27" grpId="0"/>
      <p:bldP spid="28" grpId="0"/>
      <p:bldP spid="29" grpId="0" animBg="1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3"/>
          <p:cNvSpPr txBox="1">
            <a:spLocks noChangeArrowheads="1"/>
          </p:cNvSpPr>
          <p:nvPr/>
        </p:nvSpPr>
        <p:spPr bwMode="auto">
          <a:xfrm>
            <a:off x="1143000" y="0"/>
            <a:ext cx="7162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03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2016</a:t>
            </a:r>
          </a:p>
        </p:txBody>
      </p:sp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1143000" y="609600"/>
            <a:ext cx="6781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endParaRPr lang="en-US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06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4"/>
          <p:cNvSpPr>
            <a:spLocks noChangeShapeType="1"/>
          </p:cNvSpPr>
          <p:nvPr/>
        </p:nvSpPr>
        <p:spPr bwMode="auto">
          <a:xfrm>
            <a:off x="1905000" y="4114800"/>
            <a:ext cx="297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1752600" y="41148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A</a:t>
            </a:r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4616450" y="41148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B</a:t>
            </a:r>
          </a:p>
        </p:txBody>
      </p:sp>
      <p:sp>
        <p:nvSpPr>
          <p:cNvPr id="5125" name="Line 8"/>
          <p:cNvSpPr>
            <a:spLocks noChangeShapeType="1"/>
          </p:cNvSpPr>
          <p:nvPr/>
        </p:nvSpPr>
        <p:spPr bwMode="auto">
          <a:xfrm>
            <a:off x="2819400" y="2819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126" name="Line 9"/>
          <p:cNvSpPr>
            <a:spLocks noChangeShapeType="1"/>
          </p:cNvSpPr>
          <p:nvPr/>
        </p:nvSpPr>
        <p:spPr bwMode="auto">
          <a:xfrm>
            <a:off x="2743200" y="2667000"/>
            <a:ext cx="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127" name="Line 10"/>
          <p:cNvSpPr>
            <a:spLocks noChangeShapeType="1"/>
          </p:cNvSpPr>
          <p:nvPr/>
        </p:nvSpPr>
        <p:spPr bwMode="auto">
          <a:xfrm>
            <a:off x="2743200" y="3048000"/>
            <a:ext cx="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128" name="Oval 11"/>
          <p:cNvSpPr>
            <a:spLocks noChangeArrowheads="1"/>
          </p:cNvSpPr>
          <p:nvPr/>
        </p:nvSpPr>
        <p:spPr bwMode="auto">
          <a:xfrm>
            <a:off x="2884488" y="27432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5129" name="Text Box 12"/>
          <p:cNvSpPr txBox="1">
            <a:spLocks noChangeArrowheads="1"/>
          </p:cNvSpPr>
          <p:nvPr/>
        </p:nvSpPr>
        <p:spPr bwMode="auto">
          <a:xfrm>
            <a:off x="2635250" y="24384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E</a:t>
            </a:r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050" y="1676400"/>
            <a:ext cx="1262063" cy="244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4" descr="ButC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320784">
            <a:off x="2206625" y="3127375"/>
            <a:ext cx="9906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3" name="Line 15"/>
          <p:cNvSpPr>
            <a:spLocks noChangeShapeType="1"/>
          </p:cNvSpPr>
          <p:nvPr/>
        </p:nvSpPr>
        <p:spPr bwMode="auto">
          <a:xfrm flipV="1">
            <a:off x="2928938" y="20574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463" y="2667000"/>
            <a:ext cx="1100137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7" name="Line 19"/>
          <p:cNvSpPr>
            <a:spLocks noChangeShapeType="1"/>
          </p:cNvSpPr>
          <p:nvPr/>
        </p:nvSpPr>
        <p:spPr bwMode="auto">
          <a:xfrm flipV="1">
            <a:off x="2927350" y="2057400"/>
            <a:ext cx="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2895600" y="47244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N</a:t>
            </a: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2895600" y="2057400"/>
            <a:ext cx="374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M</a:t>
            </a:r>
          </a:p>
        </p:txBody>
      </p:sp>
      <p:pic>
        <p:nvPicPr>
          <p:cNvPr id="2070" name="Picture 2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050" y="2786063"/>
            <a:ext cx="21336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1" name="Picture 23" descr="ButC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488" y="1947863"/>
            <a:ext cx="1066800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2" name="Line 24"/>
          <p:cNvSpPr>
            <a:spLocks noChangeShapeType="1"/>
          </p:cNvSpPr>
          <p:nvPr/>
        </p:nvSpPr>
        <p:spPr bwMode="auto">
          <a:xfrm>
            <a:off x="2938463" y="2786063"/>
            <a:ext cx="19050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pic>
        <p:nvPicPr>
          <p:cNvPr id="2073" name="Picture 2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787650"/>
            <a:ext cx="2209800" cy="134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4" name="Picture 26" descr="ButC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913" y="1947863"/>
            <a:ext cx="1066800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5" name="Line 27"/>
          <p:cNvSpPr>
            <a:spLocks noChangeShapeType="1"/>
          </p:cNvSpPr>
          <p:nvPr/>
        </p:nvSpPr>
        <p:spPr bwMode="auto">
          <a:xfrm>
            <a:off x="1905000" y="2786063"/>
            <a:ext cx="19050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4495800" y="2452688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D</a:t>
            </a:r>
          </a:p>
        </p:txBody>
      </p:sp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1784350" y="2452688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C</a:t>
            </a:r>
          </a:p>
        </p:txBody>
      </p:sp>
      <p:pic>
        <p:nvPicPr>
          <p:cNvPr id="2078" name="Picture 30" descr="ButCh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9138" y="3922713"/>
            <a:ext cx="993775" cy="118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46" name="TextBox 30"/>
          <p:cNvSpPr txBox="1">
            <a:spLocks noChangeArrowheads="1"/>
          </p:cNvSpPr>
          <p:nvPr/>
        </p:nvSpPr>
        <p:spPr bwMode="auto">
          <a:xfrm>
            <a:off x="609600" y="381000"/>
            <a:ext cx="8077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CD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5029200" y="2057400"/>
            <a:ext cx="38862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endParaRPr lang="en-US" sz="1200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AB.</a:t>
            </a:r>
          </a:p>
          <a:p>
            <a:pPr eaLnBrk="1" hangingPunct="1"/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CD song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AB.</a:t>
            </a:r>
          </a:p>
        </p:txBody>
      </p:sp>
    </p:spTree>
    <p:extLst>
      <p:ext uri="{BB962C8B-B14F-4D97-AF65-F5344CB8AC3E}">
        <p14:creationId xmlns:p14="http://schemas.microsoft.com/office/powerpoint/2010/main" val="41285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44444E-6 L 0.00052 -0.2972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14861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2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1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7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2000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2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7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3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4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55" dur="30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57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63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1000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6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10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7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1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9" dur="20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2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7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07407E-6 L 0.20955 0.00463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69" y="231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6" dur="20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8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04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5" dur="1000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1000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09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20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20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14" presetID="2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19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07407E-6 L 0.20955 0.00463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69" y="231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3" dur="20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25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10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31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1000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1000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3" grpId="0" animBg="1"/>
      <p:bldP spid="2067" grpId="0" animBg="1"/>
      <p:bldP spid="2068" grpId="0"/>
      <p:bldP spid="2069" grpId="0"/>
      <p:bldP spid="2072" grpId="0" animBg="1"/>
      <p:bldP spid="2075" grpId="0" animBg="1"/>
      <p:bldP spid="2076" grpId="0"/>
      <p:bldP spid="207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274" descr="thuoc"/>
          <p:cNvPicPr>
            <a:picLocks noChangeAspect="1" noChangeArrowheads="1"/>
          </p:cNvPicPr>
          <p:nvPr/>
        </p:nvPicPr>
        <p:blipFill>
          <a:blip r:embed="rId2">
            <a:lum bright="-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094"/>
          <a:stretch>
            <a:fillRect/>
          </a:stretch>
        </p:blipFill>
        <p:spPr bwMode="auto">
          <a:xfrm>
            <a:off x="533400" y="1447800"/>
            <a:ext cx="4267200" cy="5667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74" descr="thuoc"/>
          <p:cNvPicPr>
            <a:picLocks noChangeAspect="1" noChangeArrowheads="1"/>
          </p:cNvPicPr>
          <p:nvPr/>
        </p:nvPicPr>
        <p:blipFill>
          <a:blip r:embed="rId3">
            <a:lum bright="-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94"/>
          <a:stretch>
            <a:fillRect/>
          </a:stretch>
        </p:blipFill>
        <p:spPr bwMode="auto">
          <a:xfrm>
            <a:off x="2362200" y="-1600200"/>
            <a:ext cx="566738" cy="426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8" name="TextBox 21"/>
          <p:cNvSpPr txBox="1">
            <a:spLocks noChangeArrowheads="1"/>
          </p:cNvSpPr>
          <p:nvPr/>
        </p:nvSpPr>
        <p:spPr bwMode="auto">
          <a:xfrm flipH="1">
            <a:off x="838200" y="2678113"/>
            <a:ext cx="533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6149" name="TextBox 22"/>
          <p:cNvSpPr txBox="1">
            <a:spLocks noChangeArrowheads="1"/>
          </p:cNvSpPr>
          <p:nvPr/>
        </p:nvSpPr>
        <p:spPr bwMode="auto">
          <a:xfrm>
            <a:off x="4343400" y="2678113"/>
            <a:ext cx="457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6150" name="TextBox 23"/>
          <p:cNvSpPr txBox="1">
            <a:spLocks noChangeArrowheads="1"/>
          </p:cNvSpPr>
          <p:nvPr/>
        </p:nvSpPr>
        <p:spPr bwMode="auto">
          <a:xfrm>
            <a:off x="1981200" y="1066800"/>
            <a:ext cx="45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981200" y="457200"/>
            <a:ext cx="45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31" name="Oval 30"/>
          <p:cNvSpPr/>
          <p:nvPr/>
        </p:nvSpPr>
        <p:spPr>
          <a:xfrm>
            <a:off x="2286000" y="1371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838200" y="2667000"/>
            <a:ext cx="40386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5" descr="ButCh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944302">
            <a:off x="1441450" y="1905000"/>
            <a:ext cx="9112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Straight Connector 24"/>
          <p:cNvCxnSpPr/>
          <p:nvPr/>
        </p:nvCxnSpPr>
        <p:spPr>
          <a:xfrm rot="5400000" flipH="1" flipV="1">
            <a:off x="1266825" y="1600200"/>
            <a:ext cx="2133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362200" y="1425575"/>
            <a:ext cx="23622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990600" y="1417638"/>
            <a:ext cx="3733800" cy="15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Picture 274" descr="thuoc"/>
          <p:cNvPicPr>
            <a:picLocks noChangeAspect="1" noChangeArrowheads="1"/>
          </p:cNvPicPr>
          <p:nvPr/>
        </p:nvPicPr>
        <p:blipFill>
          <a:blip r:embed="rId2">
            <a:lum bright="-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094"/>
          <a:stretch>
            <a:fillRect/>
          </a:stretch>
        </p:blipFill>
        <p:spPr bwMode="auto">
          <a:xfrm>
            <a:off x="2319338" y="1462088"/>
            <a:ext cx="4267200" cy="566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5" descr="ButCh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696913"/>
            <a:ext cx="9112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5" descr="ButCh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175" y="700088"/>
            <a:ext cx="9112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4267200" y="1077913"/>
            <a:ext cx="228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914400" y="10668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2057400" y="2667000"/>
            <a:ext cx="45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000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711674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58834E-6 L 0.00017 -0.3221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1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7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1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7037E-6 L 0.25347 -0.0037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00" y="-20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7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2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3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92322E-6 L 0.35816 -0.00023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00" y="0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91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97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65" grpId="0"/>
      <p:bldP spid="66" grpId="0"/>
      <p:bldP spid="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4"/>
          <p:cNvSpPr>
            <a:spLocks noChangeShapeType="1"/>
          </p:cNvSpPr>
          <p:nvPr/>
        </p:nvSpPr>
        <p:spPr bwMode="auto">
          <a:xfrm>
            <a:off x="1905000" y="4114800"/>
            <a:ext cx="297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1752600" y="41148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A</a:t>
            </a:r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4616450" y="41148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B</a:t>
            </a:r>
          </a:p>
        </p:txBody>
      </p:sp>
      <p:sp>
        <p:nvSpPr>
          <p:cNvPr id="7173" name="Line 8"/>
          <p:cNvSpPr>
            <a:spLocks noChangeShapeType="1"/>
          </p:cNvSpPr>
          <p:nvPr/>
        </p:nvSpPr>
        <p:spPr bwMode="auto">
          <a:xfrm>
            <a:off x="2819400" y="2819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74" name="Line 9"/>
          <p:cNvSpPr>
            <a:spLocks noChangeShapeType="1"/>
          </p:cNvSpPr>
          <p:nvPr/>
        </p:nvSpPr>
        <p:spPr bwMode="auto">
          <a:xfrm>
            <a:off x="2743200" y="2667000"/>
            <a:ext cx="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75" name="Line 10"/>
          <p:cNvSpPr>
            <a:spLocks noChangeShapeType="1"/>
          </p:cNvSpPr>
          <p:nvPr/>
        </p:nvSpPr>
        <p:spPr bwMode="auto">
          <a:xfrm>
            <a:off x="2743200" y="3048000"/>
            <a:ext cx="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76" name="Oval 11"/>
          <p:cNvSpPr>
            <a:spLocks noChangeArrowheads="1"/>
          </p:cNvSpPr>
          <p:nvPr/>
        </p:nvSpPr>
        <p:spPr bwMode="auto">
          <a:xfrm>
            <a:off x="2884488" y="27432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177" name="Text Box 12"/>
          <p:cNvSpPr txBox="1">
            <a:spLocks noChangeArrowheads="1"/>
          </p:cNvSpPr>
          <p:nvPr/>
        </p:nvSpPr>
        <p:spPr bwMode="auto">
          <a:xfrm>
            <a:off x="2635250" y="24384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E</a:t>
            </a:r>
          </a:p>
        </p:txBody>
      </p:sp>
      <p:sp>
        <p:nvSpPr>
          <p:cNvPr id="7178" name="Line 15"/>
          <p:cNvSpPr>
            <a:spLocks noChangeShapeType="1"/>
          </p:cNvSpPr>
          <p:nvPr/>
        </p:nvSpPr>
        <p:spPr bwMode="auto">
          <a:xfrm flipV="1">
            <a:off x="2928938" y="20574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79" name="Line 19"/>
          <p:cNvSpPr>
            <a:spLocks noChangeShapeType="1"/>
          </p:cNvSpPr>
          <p:nvPr/>
        </p:nvSpPr>
        <p:spPr bwMode="auto">
          <a:xfrm flipV="1">
            <a:off x="2927350" y="2057400"/>
            <a:ext cx="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80" name="Text Box 20"/>
          <p:cNvSpPr txBox="1">
            <a:spLocks noChangeArrowheads="1"/>
          </p:cNvSpPr>
          <p:nvPr/>
        </p:nvSpPr>
        <p:spPr bwMode="auto">
          <a:xfrm>
            <a:off x="2895600" y="47244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N</a:t>
            </a:r>
          </a:p>
        </p:txBody>
      </p:sp>
      <p:sp>
        <p:nvSpPr>
          <p:cNvPr id="7181" name="Text Box 21"/>
          <p:cNvSpPr txBox="1">
            <a:spLocks noChangeArrowheads="1"/>
          </p:cNvSpPr>
          <p:nvPr/>
        </p:nvSpPr>
        <p:spPr bwMode="auto">
          <a:xfrm>
            <a:off x="2895600" y="2057400"/>
            <a:ext cx="374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M</a:t>
            </a:r>
          </a:p>
        </p:txBody>
      </p:sp>
      <p:sp>
        <p:nvSpPr>
          <p:cNvPr id="7182" name="Line 24"/>
          <p:cNvSpPr>
            <a:spLocks noChangeShapeType="1"/>
          </p:cNvSpPr>
          <p:nvPr/>
        </p:nvSpPr>
        <p:spPr bwMode="auto">
          <a:xfrm>
            <a:off x="2938463" y="2786063"/>
            <a:ext cx="19050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83" name="Line 27"/>
          <p:cNvSpPr>
            <a:spLocks noChangeShapeType="1"/>
          </p:cNvSpPr>
          <p:nvPr/>
        </p:nvSpPr>
        <p:spPr bwMode="auto">
          <a:xfrm>
            <a:off x="1905000" y="2786063"/>
            <a:ext cx="19050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84" name="Text Box 28"/>
          <p:cNvSpPr txBox="1">
            <a:spLocks noChangeArrowheads="1"/>
          </p:cNvSpPr>
          <p:nvPr/>
        </p:nvSpPr>
        <p:spPr bwMode="auto">
          <a:xfrm>
            <a:off x="4495800" y="2452688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D</a:t>
            </a:r>
          </a:p>
        </p:txBody>
      </p:sp>
      <p:sp>
        <p:nvSpPr>
          <p:cNvPr id="7185" name="Text Box 29"/>
          <p:cNvSpPr txBox="1">
            <a:spLocks noChangeArrowheads="1"/>
          </p:cNvSpPr>
          <p:nvPr/>
        </p:nvSpPr>
        <p:spPr bwMode="auto">
          <a:xfrm>
            <a:off x="1784350" y="2452688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C</a:t>
            </a:r>
          </a:p>
        </p:txBody>
      </p:sp>
      <p:sp>
        <p:nvSpPr>
          <p:cNvPr id="7186" name="TextBox 30"/>
          <p:cNvSpPr txBox="1">
            <a:spLocks noChangeArrowheads="1"/>
          </p:cNvSpPr>
          <p:nvPr/>
        </p:nvSpPr>
        <p:spPr bwMode="auto">
          <a:xfrm>
            <a:off x="533400" y="304800"/>
            <a:ext cx="8077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CD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187" name="TextBox 31"/>
          <p:cNvSpPr txBox="1">
            <a:spLocks noChangeArrowheads="1"/>
          </p:cNvSpPr>
          <p:nvPr/>
        </p:nvSpPr>
        <p:spPr bwMode="auto">
          <a:xfrm>
            <a:off x="5029200" y="1981200"/>
            <a:ext cx="388620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endParaRPr lang="en-US" sz="1400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AB.</a:t>
            </a:r>
          </a:p>
          <a:p>
            <a:pPr eaLnBrk="1" hangingPunct="1"/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CD song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AB.</a:t>
            </a:r>
          </a:p>
        </p:txBody>
      </p:sp>
    </p:spTree>
    <p:extLst>
      <p:ext uri="{BB962C8B-B14F-4D97-AF65-F5344CB8AC3E}">
        <p14:creationId xmlns:p14="http://schemas.microsoft.com/office/powerpoint/2010/main" val="235638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>
            <a:off x="1905000" y="4114800"/>
            <a:ext cx="297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676400" y="4114800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C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616450" y="4114800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D</a:t>
            </a: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2819400" y="2819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2743200" y="2667000"/>
            <a:ext cx="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2743200" y="3048000"/>
            <a:ext cx="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200" name="Oval 8"/>
          <p:cNvSpPr>
            <a:spLocks noChangeArrowheads="1"/>
          </p:cNvSpPr>
          <p:nvPr/>
        </p:nvSpPr>
        <p:spPr bwMode="auto">
          <a:xfrm>
            <a:off x="4191000" y="48768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4235450" y="4891088"/>
            <a:ext cx="374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M</a:t>
            </a:r>
          </a:p>
        </p:txBody>
      </p:sp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0688" y="4125913"/>
            <a:ext cx="1262062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11" descr="ButC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261191">
            <a:off x="4122738" y="4129088"/>
            <a:ext cx="9906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063" y="3768725"/>
            <a:ext cx="1828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3962400" y="3768725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N</a:t>
            </a:r>
          </a:p>
        </p:txBody>
      </p:sp>
      <p:sp>
        <p:nvSpPr>
          <p:cNvPr id="4115" name="Line 19"/>
          <p:cNvSpPr>
            <a:spLocks noChangeShapeType="1"/>
          </p:cNvSpPr>
          <p:nvPr/>
        </p:nvSpPr>
        <p:spPr bwMode="auto">
          <a:xfrm>
            <a:off x="2841625" y="4910138"/>
            <a:ext cx="13716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pic>
        <p:nvPicPr>
          <p:cNvPr id="4116" name="Picture 2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910138"/>
            <a:ext cx="2209800" cy="134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7" name="Picture 21" descr="ButC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060825"/>
            <a:ext cx="1066800" cy="8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8" name="Line 22"/>
          <p:cNvSpPr>
            <a:spLocks noChangeShapeType="1"/>
          </p:cNvSpPr>
          <p:nvPr/>
        </p:nvSpPr>
        <p:spPr bwMode="auto">
          <a:xfrm>
            <a:off x="3810000" y="4908550"/>
            <a:ext cx="1905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5410200" y="4891088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B</a:t>
            </a: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2863850" y="48768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A</a:t>
            </a:r>
          </a:p>
        </p:txBody>
      </p:sp>
      <p:pic>
        <p:nvPicPr>
          <p:cNvPr id="4121" name="Picture 25" descr="ButChi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962400"/>
            <a:ext cx="1182688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22" name="Line 26"/>
          <p:cNvSpPr>
            <a:spLocks noChangeShapeType="1"/>
          </p:cNvSpPr>
          <p:nvPr/>
        </p:nvSpPr>
        <p:spPr bwMode="auto">
          <a:xfrm>
            <a:off x="4233863" y="41148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214" name="TextBox 26"/>
          <p:cNvSpPr txBox="1">
            <a:spLocks noChangeArrowheads="1"/>
          </p:cNvSpPr>
          <p:nvPr/>
        </p:nvSpPr>
        <p:spPr bwMode="auto">
          <a:xfrm>
            <a:off x="609600" y="533400"/>
            <a:ext cx="8077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CD.</a:t>
            </a:r>
          </a:p>
        </p:txBody>
      </p:sp>
    </p:spTree>
    <p:extLst>
      <p:ext uri="{BB962C8B-B14F-4D97-AF65-F5344CB8AC3E}">
        <p14:creationId xmlns:p14="http://schemas.microsoft.com/office/powerpoint/2010/main" val="34841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57067E-6 L 0.0033 0.1593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7957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7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2000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10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6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64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5.55112E-17 -1.94541E-6 L 0.13333 -0.0002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67" y="-23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8" presetClass="entr" presetSubtype="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20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51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57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100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62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67" presetID="2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7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07407E-6 L 0.20955 0.00463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69" y="231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2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78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84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1000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8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1" grpId="0"/>
      <p:bldP spid="4115" grpId="0" animBg="1"/>
      <p:bldP spid="4118" grpId="0" animBg="1"/>
      <p:bldP spid="4119" grpId="0"/>
      <p:bldP spid="4120" grpId="0"/>
      <p:bldP spid="41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4"/>
          <p:cNvSpPr>
            <a:spLocks noChangeShapeType="1"/>
          </p:cNvSpPr>
          <p:nvPr/>
        </p:nvSpPr>
        <p:spPr bwMode="auto">
          <a:xfrm>
            <a:off x="2209800" y="57150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19" name="Line 5"/>
          <p:cNvSpPr>
            <a:spLocks noChangeShapeType="1"/>
          </p:cNvSpPr>
          <p:nvPr/>
        </p:nvSpPr>
        <p:spPr bwMode="auto">
          <a:xfrm flipV="1">
            <a:off x="2209800" y="42672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20" name="Line 6"/>
          <p:cNvSpPr>
            <a:spLocks noChangeShapeType="1"/>
          </p:cNvSpPr>
          <p:nvPr/>
        </p:nvSpPr>
        <p:spPr bwMode="auto">
          <a:xfrm flipV="1">
            <a:off x="3657600" y="36576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21" name="Line 7"/>
          <p:cNvSpPr>
            <a:spLocks noChangeShapeType="1"/>
          </p:cNvSpPr>
          <p:nvPr/>
        </p:nvSpPr>
        <p:spPr bwMode="auto">
          <a:xfrm flipV="1">
            <a:off x="2209800" y="3657600"/>
            <a:ext cx="1447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22" name="Rectangle 8"/>
          <p:cNvSpPr>
            <a:spLocks noChangeArrowheads="1"/>
          </p:cNvSpPr>
          <p:nvPr/>
        </p:nvSpPr>
        <p:spPr bwMode="auto">
          <a:xfrm>
            <a:off x="2209800" y="5638800"/>
            <a:ext cx="76200" cy="76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9223" name="Rectangle 9"/>
          <p:cNvSpPr>
            <a:spLocks noChangeArrowheads="1"/>
          </p:cNvSpPr>
          <p:nvPr/>
        </p:nvSpPr>
        <p:spPr bwMode="auto">
          <a:xfrm>
            <a:off x="3581400" y="5638800"/>
            <a:ext cx="76200" cy="76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267200"/>
            <a:ext cx="1828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11" descr="ButC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713" y="3363913"/>
            <a:ext cx="1143000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2209800" y="4278313"/>
            <a:ext cx="1447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27" name="Text Box 13"/>
          <p:cNvSpPr txBox="1">
            <a:spLocks noChangeArrowheads="1"/>
          </p:cNvSpPr>
          <p:nvPr/>
        </p:nvSpPr>
        <p:spPr bwMode="auto">
          <a:xfrm>
            <a:off x="1949450" y="55626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A</a:t>
            </a:r>
          </a:p>
        </p:txBody>
      </p:sp>
      <p:sp>
        <p:nvSpPr>
          <p:cNvPr id="9228" name="Text Box 14"/>
          <p:cNvSpPr txBox="1">
            <a:spLocks noChangeArrowheads="1"/>
          </p:cNvSpPr>
          <p:nvPr/>
        </p:nvSpPr>
        <p:spPr bwMode="auto">
          <a:xfrm>
            <a:off x="1949450" y="3976688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B</a:t>
            </a:r>
          </a:p>
        </p:txBody>
      </p:sp>
      <p:sp>
        <p:nvSpPr>
          <p:cNvPr id="9229" name="Text Box 15"/>
          <p:cNvSpPr txBox="1">
            <a:spLocks noChangeArrowheads="1"/>
          </p:cNvSpPr>
          <p:nvPr/>
        </p:nvSpPr>
        <p:spPr bwMode="auto">
          <a:xfrm>
            <a:off x="3613150" y="3443288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C</a:t>
            </a:r>
          </a:p>
        </p:txBody>
      </p:sp>
      <p:sp>
        <p:nvSpPr>
          <p:cNvPr id="9230" name="Text Box 16"/>
          <p:cNvSpPr txBox="1">
            <a:spLocks noChangeArrowheads="1"/>
          </p:cNvSpPr>
          <p:nvPr/>
        </p:nvSpPr>
        <p:spPr bwMode="auto">
          <a:xfrm>
            <a:off x="3603625" y="5519738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D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3592513" y="397351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E</a:t>
            </a:r>
          </a:p>
        </p:txBody>
      </p:sp>
      <p:pic>
        <p:nvPicPr>
          <p:cNvPr id="5138" name="Picture 1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938" y="4281488"/>
            <a:ext cx="982662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33" name="TextBox 18"/>
          <p:cNvSpPr txBox="1">
            <a:spLocks noChangeArrowheads="1"/>
          </p:cNvSpPr>
          <p:nvPr/>
        </p:nvSpPr>
        <p:spPr bwMode="auto">
          <a:xfrm>
            <a:off x="457200" y="304800"/>
            <a:ext cx="80772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3) Cho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qua B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AD,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DC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E.</a:t>
            </a:r>
          </a:p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ê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BEDA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3" name="Rectangle 22"/>
          <p:cNvSpPr/>
          <p:nvPr/>
        </p:nvSpPr>
        <p:spPr>
          <a:xfrm flipV="1">
            <a:off x="3505200" y="4281488"/>
            <a:ext cx="152400" cy="138112"/>
          </a:xfrm>
          <a:prstGeom prst="rect">
            <a:avLst/>
          </a:prstGeom>
          <a:noFill/>
          <a:ln w="9525">
            <a:solidFill>
              <a:srgbClr val="230B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78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9956E-6 L 0.16128 0.00462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56" y="231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2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2000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2" grpId="0" animBg="1"/>
      <p:bldP spid="5137" grpId="0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8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345</Words>
  <Application>Microsoft Office PowerPoint</Application>
  <PresentationFormat>On-screen Show (4:3)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MyPC</cp:lastModifiedBy>
  <cp:revision>4</cp:revision>
  <dcterms:created xsi:type="dcterms:W3CDTF">2016-10-29T12:42:15Z</dcterms:created>
  <dcterms:modified xsi:type="dcterms:W3CDTF">2017-08-22T16:08:01Z</dcterms:modified>
</cp:coreProperties>
</file>