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3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438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404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4001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529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820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0674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5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151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5992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2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435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4DA9-1131-452F-8179-0B0160BF0669}" type="datetimeFigureOut">
              <a:rPr lang="vi-VN" smtClean="0"/>
              <a:pPr/>
              <a:t>22/08/2017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42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58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14353" name="Group 15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14363" name="Picture 160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64" name="Picture 161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65" name="Picture 162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66" name="Picture 163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54" name="Group 16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14355" name="Picture 16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6" name="Picture 166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7" name="Picture 16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8" name="Picture 16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9" name="Picture 169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60" name="Picture 170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61" name="Picture 171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62" name="Picture 172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4339" name="Picture 173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74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4114800"/>
            <a:ext cx="1112837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75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006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76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77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78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79" descr="Picture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80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81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7680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182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84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85" descr="465af318243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7680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WordArt 6"/>
          <p:cNvSpPr>
            <a:spLocks noChangeArrowheads="1" noChangeShapeType="1" noTextEdit="1"/>
          </p:cNvSpPr>
          <p:nvPr/>
        </p:nvSpPr>
        <p:spPr bwMode="auto">
          <a:xfrm>
            <a:off x="1157288" y="10668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ĐÔ THỊ VIỆT HƯNG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3400" y="3505200"/>
            <a:ext cx="82296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 </a:t>
            </a:r>
          </a:p>
        </p:txBody>
      </p:sp>
    </p:spTree>
    <p:extLst>
      <p:ext uri="{BB962C8B-B14F-4D97-AF65-F5344CB8AC3E}">
        <p14:creationId xmlns:p14="http://schemas.microsoft.com/office/powerpoint/2010/main" val="374544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8"/>
          <p:cNvSpPr>
            <a:spLocks noChangeShapeType="1"/>
          </p:cNvSpPr>
          <p:nvPr/>
        </p:nvSpPr>
        <p:spPr bwMode="auto">
          <a:xfrm>
            <a:off x="2819400" y="281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5" name="Line 9"/>
          <p:cNvSpPr>
            <a:spLocks noChangeShapeType="1"/>
          </p:cNvSpPr>
          <p:nvPr/>
        </p:nvSpPr>
        <p:spPr bwMode="auto">
          <a:xfrm>
            <a:off x="2743200" y="2667000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76" name="Line 10"/>
          <p:cNvSpPr>
            <a:spLocks noChangeShapeType="1"/>
          </p:cNvSpPr>
          <p:nvPr/>
        </p:nvSpPr>
        <p:spPr bwMode="auto">
          <a:xfrm>
            <a:off x="2743200" y="304800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124200" y="53340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971800" y="5334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835650" y="5272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81000"/>
            <a:ext cx="7467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/>
              <a:t>1)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MN </a:t>
            </a:r>
            <a:r>
              <a:rPr lang="en-US" sz="3200" dirty="0" err="1"/>
              <a:t>đi</a:t>
            </a:r>
            <a:r>
              <a:rPr lang="en-US" sz="3200" dirty="0"/>
              <a:t> qua </a:t>
            </a:r>
            <a:r>
              <a:rPr lang="en-US" sz="3200" dirty="0" err="1"/>
              <a:t>điểm</a:t>
            </a:r>
            <a:r>
              <a:rPr lang="en-US" sz="3200" dirty="0"/>
              <a:t> E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vuông</a:t>
            </a:r>
            <a:r>
              <a:rPr lang="en-US" sz="3200" dirty="0"/>
              <a:t> </a:t>
            </a:r>
            <a:r>
              <a:rPr lang="en-US" sz="3200" dirty="0" err="1"/>
              <a:t>góc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AB. 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3200" dirty="0"/>
              <a:t>2)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CD </a:t>
            </a:r>
            <a:r>
              <a:rPr lang="en-US" sz="3200" dirty="0" err="1"/>
              <a:t>đi</a:t>
            </a:r>
            <a:r>
              <a:rPr lang="en-US" sz="3200" dirty="0"/>
              <a:t> qua </a:t>
            </a:r>
            <a:r>
              <a:rPr lang="en-US" sz="3200" dirty="0" err="1"/>
              <a:t>điểm</a:t>
            </a:r>
            <a:r>
              <a:rPr lang="en-US" sz="3200" dirty="0"/>
              <a:t> E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vuông</a:t>
            </a:r>
            <a:r>
              <a:rPr lang="en-US" sz="3200" dirty="0"/>
              <a:t> </a:t>
            </a:r>
            <a:r>
              <a:rPr lang="en-US" sz="3200" dirty="0" err="1"/>
              <a:t>góc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MN. </a:t>
            </a:r>
          </a:p>
        </p:txBody>
      </p:sp>
      <p:sp>
        <p:nvSpPr>
          <p:cNvPr id="12" name="Oval 11"/>
          <p:cNvSpPr/>
          <p:nvPr/>
        </p:nvSpPr>
        <p:spPr>
          <a:xfrm>
            <a:off x="4572000" y="3962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67200" y="3505200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E</a:t>
            </a: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4619625" y="3352800"/>
            <a:ext cx="0" cy="297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2743200" y="3962400"/>
            <a:ext cx="3429000" cy="46038"/>
          </a:xfrm>
          <a:prstGeom prst="line">
            <a:avLst/>
          </a:prstGeom>
          <a:noFill/>
          <a:ln w="28575">
            <a:solidFill>
              <a:srgbClr val="230B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4603750" y="3290888"/>
            <a:ext cx="376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4603750" y="5881688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2743200" y="3595688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5822950" y="365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614863" y="5181600"/>
            <a:ext cx="123825" cy="152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614863" y="3990975"/>
            <a:ext cx="138112" cy="1238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0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2" grpId="0" animBg="1"/>
      <p:bldP spid="13" grpId="0"/>
      <p:bldP spid="23" grpId="0" animBg="1"/>
      <p:bldP spid="24" grpId="0" animBg="1"/>
      <p:bldP spid="25" grpId="0"/>
      <p:bldP spid="26" grpId="0"/>
      <p:bldP spid="27" grpId="0"/>
      <p:bldP spid="28" grpId="0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143000" y="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2016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143000" y="609600"/>
            <a:ext cx="6781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1905000" y="41148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7526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61645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>
            <a:off x="2819400" y="281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2743200" y="2667000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2743200" y="304800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28" name="Oval 11"/>
          <p:cNvSpPr>
            <a:spLocks noChangeArrowheads="1"/>
          </p:cNvSpPr>
          <p:nvPr/>
        </p:nvSpPr>
        <p:spPr bwMode="auto">
          <a:xfrm>
            <a:off x="2884488" y="2743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2635250" y="24384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050" y="1676400"/>
            <a:ext cx="1262063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20784">
            <a:off x="2206625" y="3127375"/>
            <a:ext cx="990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Line 15"/>
          <p:cNvSpPr>
            <a:spLocks noChangeShapeType="1"/>
          </p:cNvSpPr>
          <p:nvPr/>
        </p:nvSpPr>
        <p:spPr bwMode="auto">
          <a:xfrm flipV="1">
            <a:off x="2928938" y="20574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3" y="2667000"/>
            <a:ext cx="11001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2927350" y="20574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895600" y="4724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895600" y="2057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050" y="2786063"/>
            <a:ext cx="213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3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8" y="1947863"/>
            <a:ext cx="10668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2938463" y="2786063"/>
            <a:ext cx="1905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87650"/>
            <a:ext cx="22098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26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1947863"/>
            <a:ext cx="10668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905000" y="2786063"/>
            <a:ext cx="1905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495800" y="2452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4350" y="2452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pic>
        <p:nvPicPr>
          <p:cNvPr id="2078" name="Picture 30" descr="ButCh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3922713"/>
            <a:ext cx="993775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6" name="TextBox 30"/>
          <p:cNvSpPr txBox="1">
            <a:spLocks noChangeArrowheads="1"/>
          </p:cNvSpPr>
          <p:nvPr/>
        </p:nvSpPr>
        <p:spPr bwMode="auto">
          <a:xfrm>
            <a:off x="609600" y="381000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029200" y="2057400"/>
            <a:ext cx="38862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12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AB.</a:t>
            </a:r>
          </a:p>
          <a:p>
            <a:pPr eaLnBrk="1" hangingPunct="1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CD song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AB.</a:t>
            </a:r>
          </a:p>
        </p:txBody>
      </p:sp>
    </p:spTree>
    <p:extLst>
      <p:ext uri="{BB962C8B-B14F-4D97-AF65-F5344CB8AC3E}">
        <p14:creationId xmlns:p14="http://schemas.microsoft.com/office/powerpoint/2010/main" val="41285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00052 -0.297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486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3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55" dur="3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20955 0.0046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23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4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20955 0.0046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231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2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nimBg="1"/>
      <p:bldP spid="2067" grpId="0" animBg="1"/>
      <p:bldP spid="2068" grpId="0"/>
      <p:bldP spid="2069" grpId="0"/>
      <p:bldP spid="2072" grpId="0" animBg="1"/>
      <p:bldP spid="2075" grpId="0" animBg="1"/>
      <p:bldP spid="2076" grpId="0"/>
      <p:bldP spid="20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74" descr="thuoc"/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94"/>
          <a:stretch>
            <a:fillRect/>
          </a:stretch>
        </p:blipFill>
        <p:spPr bwMode="auto">
          <a:xfrm>
            <a:off x="533400" y="1447800"/>
            <a:ext cx="4267200" cy="566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74" descr="thuoc"/>
          <p:cNvPicPr>
            <a:picLocks noChangeAspect="1" noChangeArrowheads="1"/>
          </p:cNvPicPr>
          <p:nvPr/>
        </p:nvPicPr>
        <p:blipFill>
          <a:blip r:embed="rId3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4"/>
          <a:stretch>
            <a:fillRect/>
          </a:stretch>
        </p:blipFill>
        <p:spPr bwMode="auto">
          <a:xfrm>
            <a:off x="2362200" y="-1600200"/>
            <a:ext cx="566738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Box 21"/>
          <p:cNvSpPr txBox="1">
            <a:spLocks noChangeArrowheads="1"/>
          </p:cNvSpPr>
          <p:nvPr/>
        </p:nvSpPr>
        <p:spPr bwMode="auto">
          <a:xfrm flipH="1">
            <a:off x="838200" y="2678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49" name="TextBox 22"/>
          <p:cNvSpPr txBox="1">
            <a:spLocks noChangeArrowheads="1"/>
          </p:cNvSpPr>
          <p:nvPr/>
        </p:nvSpPr>
        <p:spPr bwMode="auto">
          <a:xfrm>
            <a:off x="4343400" y="26781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150" name="TextBox 23"/>
          <p:cNvSpPr txBox="1">
            <a:spLocks noChangeArrowheads="1"/>
          </p:cNvSpPr>
          <p:nvPr/>
        </p:nvSpPr>
        <p:spPr bwMode="auto">
          <a:xfrm>
            <a:off x="1981200" y="1066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981200" y="457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31" name="Oval 30"/>
          <p:cNvSpPr/>
          <p:nvPr/>
        </p:nvSpPr>
        <p:spPr>
          <a:xfrm>
            <a:off x="22860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838200" y="2667000"/>
            <a:ext cx="403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5" descr="ButCh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944302">
            <a:off x="1441450" y="1905000"/>
            <a:ext cx="9112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rot="5400000" flipH="1" flipV="1">
            <a:off x="1266825" y="16002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362200" y="1425575"/>
            <a:ext cx="2362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90600" y="1417638"/>
            <a:ext cx="3733800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74" descr="thuoc"/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94"/>
          <a:stretch>
            <a:fillRect/>
          </a:stretch>
        </p:blipFill>
        <p:spPr bwMode="auto">
          <a:xfrm>
            <a:off x="2319338" y="1462088"/>
            <a:ext cx="4267200" cy="566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5" descr="ButCh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96913"/>
            <a:ext cx="9112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" descr="ButCh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75" y="700088"/>
            <a:ext cx="9112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267200" y="107791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914400" y="10668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057400" y="2667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1167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8834E-6 L 0.00017 -0.322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1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25347 -0.003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-2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2322E-6 L 0.35816 -0.0002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5" grpId="0"/>
      <p:bldP spid="66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1905000" y="41148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7526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61645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2819400" y="281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2743200" y="2667000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>
            <a:off x="2743200" y="304800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2884488" y="2743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2635250" y="24384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 flipV="1">
            <a:off x="2928938" y="20574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9" name="Line 19"/>
          <p:cNvSpPr>
            <a:spLocks noChangeShapeType="1"/>
          </p:cNvSpPr>
          <p:nvPr/>
        </p:nvSpPr>
        <p:spPr bwMode="auto">
          <a:xfrm flipV="1">
            <a:off x="2927350" y="20574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0" name="Text Box 20"/>
          <p:cNvSpPr txBox="1">
            <a:spLocks noChangeArrowheads="1"/>
          </p:cNvSpPr>
          <p:nvPr/>
        </p:nvSpPr>
        <p:spPr bwMode="auto">
          <a:xfrm>
            <a:off x="2895600" y="4724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7181" name="Text Box 21"/>
          <p:cNvSpPr txBox="1">
            <a:spLocks noChangeArrowheads="1"/>
          </p:cNvSpPr>
          <p:nvPr/>
        </p:nvSpPr>
        <p:spPr bwMode="auto">
          <a:xfrm>
            <a:off x="2895600" y="2057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7182" name="Line 24"/>
          <p:cNvSpPr>
            <a:spLocks noChangeShapeType="1"/>
          </p:cNvSpPr>
          <p:nvPr/>
        </p:nvSpPr>
        <p:spPr bwMode="auto">
          <a:xfrm>
            <a:off x="2938463" y="2786063"/>
            <a:ext cx="1905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3" name="Line 27"/>
          <p:cNvSpPr>
            <a:spLocks noChangeShapeType="1"/>
          </p:cNvSpPr>
          <p:nvPr/>
        </p:nvSpPr>
        <p:spPr bwMode="auto">
          <a:xfrm>
            <a:off x="1905000" y="2786063"/>
            <a:ext cx="1905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4" name="Text Box 28"/>
          <p:cNvSpPr txBox="1">
            <a:spLocks noChangeArrowheads="1"/>
          </p:cNvSpPr>
          <p:nvPr/>
        </p:nvSpPr>
        <p:spPr bwMode="auto">
          <a:xfrm>
            <a:off x="4495800" y="2452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7185" name="Text Box 29"/>
          <p:cNvSpPr txBox="1">
            <a:spLocks noChangeArrowheads="1"/>
          </p:cNvSpPr>
          <p:nvPr/>
        </p:nvSpPr>
        <p:spPr bwMode="auto">
          <a:xfrm>
            <a:off x="1784350" y="2452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7186" name="TextBox 30"/>
          <p:cNvSpPr txBox="1">
            <a:spLocks noChangeArrowheads="1"/>
          </p:cNvSpPr>
          <p:nvPr/>
        </p:nvSpPr>
        <p:spPr bwMode="auto">
          <a:xfrm>
            <a:off x="533400" y="304800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87" name="TextBox 31"/>
          <p:cNvSpPr txBox="1">
            <a:spLocks noChangeArrowheads="1"/>
          </p:cNvSpPr>
          <p:nvPr/>
        </p:nvSpPr>
        <p:spPr bwMode="auto">
          <a:xfrm>
            <a:off x="5029200" y="1981200"/>
            <a:ext cx="38862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AB.</a:t>
            </a:r>
          </a:p>
          <a:p>
            <a:pPr eaLnBrk="1" hangingPunct="1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CD song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AB.</a:t>
            </a:r>
          </a:p>
        </p:txBody>
      </p:sp>
    </p:spTree>
    <p:extLst>
      <p:ext uri="{BB962C8B-B14F-4D97-AF65-F5344CB8AC3E}">
        <p14:creationId xmlns:p14="http://schemas.microsoft.com/office/powerpoint/2010/main" val="23563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1905000" y="41148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41148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16450" y="41148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819400" y="281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743200" y="2667000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743200" y="304800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4191000" y="4876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235450" y="4891088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88" y="4125913"/>
            <a:ext cx="1262062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61191">
            <a:off x="4122738" y="4129088"/>
            <a:ext cx="990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3768725"/>
            <a:ext cx="182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962400" y="37687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2841625" y="4910138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10138"/>
            <a:ext cx="2209800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60825"/>
            <a:ext cx="10668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3810000" y="490855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410200" y="4891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863850" y="4876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pic>
        <p:nvPicPr>
          <p:cNvPr id="4121" name="Picture 25" descr="ButCh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62400"/>
            <a:ext cx="118268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4233863" y="41148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4" name="TextBox 26"/>
          <p:cNvSpPr txBox="1">
            <a:spLocks noChangeArrowheads="1"/>
          </p:cNvSpPr>
          <p:nvPr/>
        </p:nvSpPr>
        <p:spPr bwMode="auto">
          <a:xfrm>
            <a:off x="609600" y="533400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CD.</a:t>
            </a:r>
          </a:p>
        </p:txBody>
      </p:sp>
    </p:spTree>
    <p:extLst>
      <p:ext uri="{BB962C8B-B14F-4D97-AF65-F5344CB8AC3E}">
        <p14:creationId xmlns:p14="http://schemas.microsoft.com/office/powerpoint/2010/main" val="34841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57067E-6 L 0.0033 0.1593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795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55112E-17 -1.94541E-6 L 0.13333 -0.0002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20955 0.0046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23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8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5" grpId="0" animBg="1"/>
      <p:bldP spid="4118" grpId="0" animBg="1"/>
      <p:bldP spid="4119" grpId="0"/>
      <p:bldP spid="4120" grpId="0"/>
      <p:bldP spid="41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4"/>
          <p:cNvSpPr>
            <a:spLocks noChangeShapeType="1"/>
          </p:cNvSpPr>
          <p:nvPr/>
        </p:nvSpPr>
        <p:spPr bwMode="auto">
          <a:xfrm>
            <a:off x="2209800" y="5715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 flipV="1">
            <a:off x="2209800" y="4267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 flipV="1">
            <a:off x="3657600" y="3657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 flipV="1">
            <a:off x="2209800" y="36576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2209800" y="5638800"/>
            <a:ext cx="76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3581400" y="5638800"/>
            <a:ext cx="76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672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3363913"/>
            <a:ext cx="1143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209800" y="4278313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1949450" y="55626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1949450" y="39766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3613150" y="34432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3603625" y="55197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592513" y="397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38" y="4281488"/>
            <a:ext cx="9826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TextBox 18"/>
          <p:cNvSpPr txBox="1">
            <a:spLocks noChangeArrowheads="1"/>
          </p:cNvSpPr>
          <p:nvPr/>
        </p:nvSpPr>
        <p:spPr bwMode="auto">
          <a:xfrm>
            <a:off x="457200" y="304800"/>
            <a:ext cx="8077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3) 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AD,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E.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ê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BEDA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 flipV="1">
            <a:off x="3505200" y="4281488"/>
            <a:ext cx="152400" cy="138112"/>
          </a:xfrm>
          <a:prstGeom prst="rect">
            <a:avLst/>
          </a:prstGeom>
          <a:noFill/>
          <a:ln w="9525">
            <a:solidFill>
              <a:srgbClr val="230B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7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956E-6 L 0.16128 0.0046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56" y="23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/>
      <p:bldP spid="5137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MyPC</cp:lastModifiedBy>
  <cp:revision>4</cp:revision>
  <dcterms:created xsi:type="dcterms:W3CDTF">2016-10-29T12:42:15Z</dcterms:created>
  <dcterms:modified xsi:type="dcterms:W3CDTF">2017-08-22T16:08:01Z</dcterms:modified>
</cp:coreProperties>
</file>